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339" r:id="rId3"/>
    <p:sldId id="385" r:id="rId4"/>
    <p:sldId id="384" r:id="rId5"/>
    <p:sldId id="432" r:id="rId6"/>
    <p:sldId id="434" r:id="rId7"/>
    <p:sldId id="433" r:id="rId8"/>
    <p:sldId id="386" r:id="rId9"/>
    <p:sldId id="435" r:id="rId10"/>
    <p:sldId id="387" r:id="rId11"/>
    <p:sldId id="388" r:id="rId12"/>
    <p:sldId id="389" r:id="rId13"/>
    <p:sldId id="390" r:id="rId14"/>
    <p:sldId id="391" r:id="rId15"/>
    <p:sldId id="397" r:id="rId16"/>
    <p:sldId id="392" r:id="rId17"/>
    <p:sldId id="393" r:id="rId18"/>
    <p:sldId id="394" r:id="rId19"/>
    <p:sldId id="396" r:id="rId20"/>
    <p:sldId id="398" r:id="rId21"/>
    <p:sldId id="399" r:id="rId22"/>
    <p:sldId id="400" r:id="rId23"/>
    <p:sldId id="401" r:id="rId24"/>
    <p:sldId id="402" r:id="rId25"/>
    <p:sldId id="403" r:id="rId26"/>
    <p:sldId id="404" r:id="rId27"/>
    <p:sldId id="405" r:id="rId28"/>
    <p:sldId id="437" r:id="rId29"/>
    <p:sldId id="406" r:id="rId30"/>
    <p:sldId id="438" r:id="rId31"/>
    <p:sldId id="407" r:id="rId32"/>
    <p:sldId id="408" r:id="rId33"/>
    <p:sldId id="409" r:id="rId34"/>
    <p:sldId id="410" r:id="rId35"/>
    <p:sldId id="411" r:id="rId36"/>
    <p:sldId id="412" r:id="rId37"/>
    <p:sldId id="413" r:id="rId38"/>
    <p:sldId id="436" r:id="rId39"/>
    <p:sldId id="414" r:id="rId40"/>
    <p:sldId id="415" r:id="rId41"/>
    <p:sldId id="416" r:id="rId42"/>
    <p:sldId id="417" r:id="rId43"/>
    <p:sldId id="418" r:id="rId44"/>
    <p:sldId id="419" r:id="rId45"/>
    <p:sldId id="422" r:id="rId46"/>
    <p:sldId id="420" r:id="rId47"/>
    <p:sldId id="421" r:id="rId48"/>
    <p:sldId id="423" r:id="rId4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80C414F-A80B-4B5D-A086-3C566F43152F}">
          <p14:sldIdLst>
            <p14:sldId id="256"/>
            <p14:sldId id="339"/>
            <p14:sldId id="385"/>
            <p14:sldId id="384"/>
            <p14:sldId id="432"/>
            <p14:sldId id="434"/>
            <p14:sldId id="433"/>
            <p14:sldId id="386"/>
            <p14:sldId id="435"/>
            <p14:sldId id="387"/>
            <p14:sldId id="388"/>
            <p14:sldId id="389"/>
            <p14:sldId id="390"/>
            <p14:sldId id="391"/>
            <p14:sldId id="397"/>
            <p14:sldId id="392"/>
            <p14:sldId id="393"/>
            <p14:sldId id="394"/>
            <p14:sldId id="396"/>
            <p14:sldId id="398"/>
            <p14:sldId id="399"/>
            <p14:sldId id="400"/>
            <p14:sldId id="401"/>
            <p14:sldId id="402"/>
            <p14:sldId id="403"/>
            <p14:sldId id="404"/>
            <p14:sldId id="405"/>
            <p14:sldId id="437"/>
            <p14:sldId id="406"/>
            <p14:sldId id="438"/>
            <p14:sldId id="407"/>
            <p14:sldId id="408"/>
            <p14:sldId id="409"/>
            <p14:sldId id="410"/>
            <p14:sldId id="411"/>
            <p14:sldId id="412"/>
            <p14:sldId id="413"/>
            <p14:sldId id="436"/>
            <p14:sldId id="414"/>
            <p14:sldId id="415"/>
            <p14:sldId id="416"/>
            <p14:sldId id="417"/>
            <p14:sldId id="418"/>
            <p14:sldId id="419"/>
            <p14:sldId id="422"/>
            <p14:sldId id="420"/>
            <p14:sldId id="421"/>
            <p14:sldId id="42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711" autoAdjust="0"/>
    <p:restoredTop sz="94660"/>
  </p:normalViewPr>
  <p:slideViewPr>
    <p:cSldViewPr snapToGrid="0">
      <p:cViewPr varScale="1">
        <p:scale>
          <a:sx n="99" d="100"/>
          <a:sy n="99" d="100"/>
        </p:scale>
        <p:origin x="35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2D2B8-906D-42E6-92EB-7EAE277D5E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C97608-98A7-4AC0-9B9B-8D0DD904F0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5B86D6-1C73-449F-883D-0D58CA2C40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2751B-74F1-4E03-97C6-35C588AD4049}" type="datetimeFigureOut">
              <a:rPr lang="en-US" smtClean="0"/>
              <a:t>10/17/2024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2E2C84-92BF-46DA-94E4-3FEC5CDB21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D492A-9397-4E32-BD30-FFD43ECA45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38A04-3B05-428E-9D82-B8460C4AD8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5631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A8797B-3CE1-494B-89E6-50CE971ED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94D621-7721-46F9-8994-558F4D891C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87B53F-6871-47EC-B687-F3FA860991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2751B-74F1-4E03-97C6-35C588AD4049}" type="datetimeFigureOut">
              <a:rPr lang="en-US" smtClean="0"/>
              <a:t>10/17/2024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D98392-0AD9-4B5F-AB7D-15941F3D9E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27A247-5EC5-4999-BE7C-021113962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38A04-3B05-428E-9D82-B8460C4AD8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7561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4FF5CF5-D0C9-4A00-8066-2DA18A9A5F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3C16A9-B4AA-4F30-94D6-7FA69C1924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54342C-02CC-4683-84C9-2C7DF476AE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2751B-74F1-4E03-97C6-35C588AD4049}" type="datetimeFigureOut">
              <a:rPr lang="en-US" smtClean="0"/>
              <a:t>10/17/2024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D59F95-2D0B-430E-B5AE-51A75A974B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0CAE79-F507-47BF-95CE-55C745BDD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38A04-3B05-428E-9D82-B8460C4AD8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2854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26381-E74E-45F6-833A-72EB9E70A8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4A4FCC-F3BC-41CE-A9E2-A8F7C602F3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325371-86EB-4BA3-8691-02BB6AD27B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2751B-74F1-4E03-97C6-35C588AD4049}" type="datetimeFigureOut">
              <a:rPr lang="en-US" smtClean="0"/>
              <a:t>10/17/2024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6A8C11-009C-41E8-BAB9-7227E8B5A1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8C5D10-C7E8-4BF7-BD59-0411674CDD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38A04-3B05-428E-9D82-B8460C4AD8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8644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319A2-BDA8-409B-8DDA-CFA29AD77F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4A622E-FEB4-4755-AA43-3E915602E8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179A39-D2D1-4CCC-9003-32941FCC49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2751B-74F1-4E03-97C6-35C588AD4049}" type="datetimeFigureOut">
              <a:rPr lang="en-US" smtClean="0"/>
              <a:t>10/17/2024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C315C9-D7E1-4DCA-9D32-350031BE5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C7E5C1-D5F6-4801-9A2C-5F39962B6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38A04-3B05-428E-9D82-B8460C4AD8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1363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47D5F1-6E11-456C-8615-FF62EE2E5B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501EBF-9C89-4E8E-9103-D3095CF80E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215B85-BF60-47C1-B294-DCCBFFAB16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B6356C-9464-4CCD-B147-B34CF74AEF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2751B-74F1-4E03-97C6-35C588AD4049}" type="datetimeFigureOut">
              <a:rPr lang="en-US" smtClean="0"/>
              <a:t>10/17/2024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4310B7-00B5-4855-B60D-605846D735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98A453-91AB-4916-823B-B8DB1C072E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38A04-3B05-428E-9D82-B8460C4AD8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3086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D462A5-7CA9-4435-90C4-53E81A4C18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978434-5A2B-4DAA-AD11-CBE4CA057B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3C302D-0A05-4996-8C45-7C91EB2CC1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EB2116E-5415-47CC-B380-B10EFAFB3B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EBEC7B0-3447-47F9-8C8B-87B8DF3E438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DCCB369-6049-46D0-89A1-CB4BE24296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2751B-74F1-4E03-97C6-35C588AD4049}" type="datetimeFigureOut">
              <a:rPr lang="en-US" smtClean="0"/>
              <a:t>10/17/2024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F77B3F8-073F-42A7-8100-1FB50EA264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F554755-0EFE-4E97-AB77-6B7272E41D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38A04-3B05-428E-9D82-B8460C4AD8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4698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D74084-0B46-47B1-BCF2-C71FCE718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59B6AE8-0BD3-45D0-AD65-28BCD47068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2751B-74F1-4E03-97C6-35C588AD4049}" type="datetimeFigureOut">
              <a:rPr lang="en-US" smtClean="0"/>
              <a:t>10/17/2024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52CE0E-9B0C-4E70-A81C-ABD8C6554F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1D0972-36BB-4224-9069-0293A0506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38A04-3B05-428E-9D82-B8460C4AD8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9782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D2C4F9A-08FC-478C-9BAB-E5B7B5FAB4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2751B-74F1-4E03-97C6-35C588AD4049}" type="datetimeFigureOut">
              <a:rPr lang="en-US" smtClean="0"/>
              <a:t>10/17/2024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E226B85-7C7E-41A3-817B-4D911428E9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0D1218-205E-4787-95F3-DB024D317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38A04-3B05-428E-9D82-B8460C4AD8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8397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5798D-EEC2-499A-B897-08A796426F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2C9F3F-15C5-4881-B6CA-237C9C818A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D51948-D9E8-4398-BB88-6C3C9EA55D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FB76B8-F3AE-461D-A7FC-BB68A5DE2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2751B-74F1-4E03-97C6-35C588AD4049}" type="datetimeFigureOut">
              <a:rPr lang="en-US" smtClean="0"/>
              <a:t>10/17/2024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F29225-5FFE-4A08-8197-C6746661C0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34AFEA-81E3-4C23-812C-397B9A46C5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38A04-3B05-428E-9D82-B8460C4AD8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8792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886366-057A-4E90-B3E2-885440B8F5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BAD27EC-6E03-4219-A703-2F14683832C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00C920-63F4-4FC7-B1BB-6FCEC3C48B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1FB0C0-36A5-40CA-A4E0-76EF0F6BC2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2751B-74F1-4E03-97C6-35C588AD4049}" type="datetimeFigureOut">
              <a:rPr lang="en-US" smtClean="0"/>
              <a:t>10/17/2024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8E00A3-48B8-4DE6-A418-11FFAC2EB8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D1FBA1-BDED-4DBA-B29A-61275272B9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38A04-3B05-428E-9D82-B8460C4AD8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6319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EC18274-C444-4529-A877-2A16C94A11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DF3B86-7DAC-451E-BB8D-B250088E1B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DA7338-788E-4F46-B9BC-87B24F6B92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C2751B-74F1-4E03-97C6-35C588AD4049}" type="datetimeFigureOut">
              <a:rPr lang="en-US" smtClean="0"/>
              <a:t>10/17/2024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0FAFC2-0F4B-437B-9A5C-91A448E3B2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B73B1B-E2E6-4383-A5D8-3CD017F664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F38A04-3B05-428E-9D82-B8460C4AD8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8929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62DF69-8931-4747-B5E4-6514D26209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AWS Cloud Practitioner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227324F-D0E7-7C85-F551-7D6FCCB396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24437" y="2929731"/>
            <a:ext cx="2143125" cy="2143125"/>
          </a:xfrm>
        </p:spPr>
      </p:pic>
    </p:spTree>
    <p:extLst>
      <p:ext uri="{BB962C8B-B14F-4D97-AF65-F5344CB8AC3E}">
        <p14:creationId xmlns:p14="http://schemas.microsoft.com/office/powerpoint/2010/main" val="24624122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D8D5D7C-D342-4653-5321-B29E31CF0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091" y="434080"/>
            <a:ext cx="11735817" cy="5989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3187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5001CBE-8450-8A1C-982D-56C4F48723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979" y="319770"/>
            <a:ext cx="11450042" cy="6218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4726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7E3A1CD-3E9D-7B34-9314-1F71790621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281" y="428365"/>
            <a:ext cx="11743438" cy="6001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2911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CA35AE0-937E-51A9-BF36-B64C53A222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703" y="447416"/>
            <a:ext cx="11800593" cy="5963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0665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18F4791-3DCD-FE58-576B-36C22805F0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565" y="428365"/>
            <a:ext cx="11754869" cy="6001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9362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55AE0C0-D978-C803-E90A-06C98BACAA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065" y="500761"/>
            <a:ext cx="11533869" cy="5856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9180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DA3036E-B484-BA88-639A-73D2F691C5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565" y="576968"/>
            <a:ext cx="11754869" cy="5704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154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63B6EE8-2D79-58AB-A11F-7CB0AE0142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143" y="1419051"/>
            <a:ext cx="11697714" cy="4019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9793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476736A-741D-48EF-2337-7592864FB6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246" y="485520"/>
            <a:ext cx="11621507" cy="5886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6114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9C2645C-7B38-17BF-42E2-84C013C1C7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824" y="609355"/>
            <a:ext cx="11564352" cy="5639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1239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712A1-4B5E-E7A4-FCE7-7414B6D4A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Content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5B076D-EAF0-C569-4ECA-CDF8E710A9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sz="4400" dirty="0">
                <a:latin typeface="+mj-lt"/>
                <a:ea typeface="+mj-ea"/>
                <a:cs typeface="+mj-cs"/>
              </a:rPr>
              <a:t>What is Cloud Computing?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4000" dirty="0">
                <a:latin typeface="+mj-lt"/>
                <a:ea typeface="+mj-ea"/>
                <a:cs typeface="+mj-cs"/>
              </a:rPr>
              <a:t>AWS Identity &amp; Access Management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4400" dirty="0">
                <a:latin typeface="+mj-lt"/>
                <a:ea typeface="+mj-ea"/>
                <a:cs typeface="+mj-cs"/>
              </a:rPr>
              <a:t>Amazon EC2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4400" dirty="0">
                <a:latin typeface="+mj-lt"/>
                <a:ea typeface="+mj-ea"/>
                <a:cs typeface="+mj-cs"/>
              </a:rPr>
              <a:t>Amazon EC2 Instance Storage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4400" dirty="0">
                <a:latin typeface="+mj-lt"/>
                <a:ea typeface="+mj-ea"/>
                <a:cs typeface="+mj-cs"/>
              </a:rPr>
              <a:t>Amazon S3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4400" dirty="0">
                <a:latin typeface="+mj-lt"/>
                <a:ea typeface="+mj-ea"/>
                <a:cs typeface="+mj-cs"/>
              </a:rPr>
              <a:t>Cloud Monitoring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4400" dirty="0">
                <a:latin typeface="+mj-lt"/>
                <a:ea typeface="+mj-ea"/>
                <a:cs typeface="+mj-cs"/>
              </a:rPr>
              <a:t>Amazon VPC 	</a:t>
            </a:r>
          </a:p>
        </p:txBody>
      </p:sp>
    </p:spTree>
    <p:extLst>
      <p:ext uri="{BB962C8B-B14F-4D97-AF65-F5344CB8AC3E}">
        <p14:creationId xmlns:p14="http://schemas.microsoft.com/office/powerpoint/2010/main" val="30173158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E082857-9BFA-C3BE-9C01-39E8EC0743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824" y="548390"/>
            <a:ext cx="11564352" cy="5761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1532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1DC37FA-EC3C-7737-00D0-1B857A75CA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134" y="1634334"/>
            <a:ext cx="11335732" cy="3589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7026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C265572-3C58-3955-72D0-B56F234793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350" y="548390"/>
            <a:ext cx="11545300" cy="5761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2227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A704FF9-DAF7-5817-226C-251F4954A4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350" y="695088"/>
            <a:ext cx="11545300" cy="5467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4874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215361-EEAF-C0F9-BA58-ADAD664939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608" y="1533360"/>
            <a:ext cx="11354784" cy="3791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99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3B37F0D-3A5D-2E32-18F0-F4FBCECDAA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246" y="295003"/>
            <a:ext cx="11621507" cy="6267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7274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DFA3701-DBE8-F231-6F5C-65C6B10421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298" y="571252"/>
            <a:ext cx="11583404" cy="5715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7019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868D177-E940-8C22-DFBE-825B7847BB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281" y="510287"/>
            <a:ext cx="11743438" cy="5837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2829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EA95419-C334-F7C7-1CCE-9472DEF697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514" y="475994"/>
            <a:ext cx="11792972" cy="5906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224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232238B-F596-85D0-CBBF-5EC378945D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143" y="548390"/>
            <a:ext cx="11697714" cy="5761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6506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67C773A-6698-4548-D0FF-C53D1482DA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462" y="437891"/>
            <a:ext cx="11831075" cy="5982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3516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C0A6547-311A-FA3E-CDF8-99D8D29F4B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333" y="466468"/>
            <a:ext cx="11705334" cy="5925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7109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4DB987F-1C79-2865-CBA0-0338C42A51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746" y="910371"/>
            <a:ext cx="11400508" cy="5037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0005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722D08B-F9A9-D23B-A1EB-2E327B0786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384" y="656985"/>
            <a:ext cx="11667231" cy="5544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2114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82D29FA-6F8B-BDEA-2B50-65F708902E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720" y="552200"/>
            <a:ext cx="11640559" cy="5753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3813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40FC752-5F96-9FA4-41CD-C805FB5977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375" y="523623"/>
            <a:ext cx="11305250" cy="5810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0589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C5F1EBE-8FF0-AFF7-13C8-3BB43B655C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030" y="514097"/>
            <a:ext cx="11411939" cy="5829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8297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51767B2-41ED-5C07-735E-CB8A64A1B6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979" y="514097"/>
            <a:ext cx="11450042" cy="5829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864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EACD055-326A-C3DE-DCAC-4A73CF54BC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453" y="495046"/>
            <a:ext cx="11469094" cy="5867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0176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27670A5-B97D-42C9-5250-ADAA15113F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333" y="447416"/>
            <a:ext cx="11705334" cy="5963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58667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4041D29-8857-5071-B2A0-A1A0D3C494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246" y="576968"/>
            <a:ext cx="11621507" cy="5704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1399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7CA4A4E-F9A3-5347-7292-A5F43DE803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178" y="443606"/>
            <a:ext cx="11819644" cy="5970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0885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7DC2F2-8737-94AD-024E-578B9E5ECC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504" y="557916"/>
            <a:ext cx="11430991" cy="5742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29326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4F3380E-D011-AC12-AE95-0CE36B78F0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117" y="557916"/>
            <a:ext cx="11495766" cy="5742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95523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6D1E8E4-35FA-DD3F-EDD2-1CDA7B2FD0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3324" y="1580990"/>
            <a:ext cx="7285351" cy="3696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70095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8AE26CA-A0AC-F930-94AD-F11B94EE60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979" y="523623"/>
            <a:ext cx="11450042" cy="5810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42129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936CB24-7267-0473-279C-64D428A208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298" y="495046"/>
            <a:ext cx="11583404" cy="5867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41111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7A89F7-B3FC-781A-098E-3DCD107F46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866" y="485520"/>
            <a:ext cx="11164267" cy="5886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58215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85B8852-ABD5-2D3C-08F2-E75F8ED300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004" y="462658"/>
            <a:ext cx="11209991" cy="5932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27655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B1DCE6-C9E9-DE7E-9B9D-C43C8BC7C3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143" y="485520"/>
            <a:ext cx="11697714" cy="5886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469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5A053BC-F32F-0DDC-345F-4202CBA0C2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659" y="367399"/>
            <a:ext cx="11316681" cy="6123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4506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EEB76FA-316E-628A-C0F0-B5070E9218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030" y="133064"/>
            <a:ext cx="11411939" cy="6591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8575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A1D0FBC-30CE-78D7-ED5A-E659547480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565" y="456942"/>
            <a:ext cx="11754869" cy="5944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665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6CCF00D-C4A6-70D4-E45F-0559DC6434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030" y="152116"/>
            <a:ext cx="11411939" cy="6553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6540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013BA18-E1C4-8366-159F-65D243F29D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565" y="456942"/>
            <a:ext cx="11754869" cy="5944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9906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2F449C8-428A-7199-58D7-21FE763C40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082" y="285477"/>
            <a:ext cx="11373836" cy="6287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8216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33665</TotalTime>
  <Words>29</Words>
  <Application>Microsoft Office PowerPoint</Application>
  <PresentationFormat>Widescreen</PresentationFormat>
  <Paragraphs>9</Paragraphs>
  <Slides>48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3" baseType="lpstr">
      <vt:lpstr>Arial</vt:lpstr>
      <vt:lpstr>Calibri</vt:lpstr>
      <vt:lpstr>Calibri Light</vt:lpstr>
      <vt:lpstr>Wingdings</vt:lpstr>
      <vt:lpstr>Office Theme</vt:lpstr>
      <vt:lpstr>AWS Cloud Practitioner</vt:lpstr>
      <vt:lpstr>Course Content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Neshev, Georgi</dc:creator>
  <cp:lastModifiedBy>Neshev, Georgi</cp:lastModifiedBy>
  <cp:revision>857</cp:revision>
  <dcterms:created xsi:type="dcterms:W3CDTF">2020-08-14T10:44:02Z</dcterms:created>
  <dcterms:modified xsi:type="dcterms:W3CDTF">2024-10-17T11:22:21Z</dcterms:modified>
</cp:coreProperties>
</file>